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55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8733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hyperlink" Target="https://www.softwaretestinghelp.com/types-of-software-testing/" TargetMode="External"/><Relationship Id="rId4" Type="http://schemas.openxmlformats.org/officeDocument/2006/relationships/hyperlink" Target="https://www.guru99.com/software-testing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4830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Types of Software Testing: Functional vs Non-Functional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14800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Software testing ensures high-quality software. There are two main types: functional and non-functional. Functional testing focuses on whether the software functions as intended. Non-functional testing focuses on performance, security, usability, and other aspects that impact user experience.</a:t>
            </a:r>
            <a:endParaRPr lang="en-US" sz="2400" dirty="0"/>
          </a:p>
        </p:txBody>
      </p:sp>
      <p:sp>
        <p:nvSpPr>
          <p:cNvPr id="5" name="Shape 2"/>
          <p:cNvSpPr/>
          <p:nvPr/>
        </p:nvSpPr>
        <p:spPr>
          <a:xfrm>
            <a:off x="793790" y="620137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6208990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6184463"/>
            <a:ext cx="187856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OON RAZA</a:t>
            </a:r>
            <a:endParaRPr lang="en-US" sz="2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763" y="6009798"/>
            <a:ext cx="3073122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8846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Source Links of Websites from Where Data is Collected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496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in-depth information, please refer to the following sources: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07301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Website 1: </a:t>
            </a:r>
            <a:r>
              <a:rPr lang="en-US" sz="1750" kern="0" spc="-36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4"/>
              </a:rPr>
              <a:t>https://www.guru99.com/software-testing.html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51521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Website </a:t>
            </a:r>
            <a:r>
              <a:rPr lang="en-US" sz="1750" kern="0" spc="-36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2:</a:t>
            </a:r>
            <a:r>
              <a:rPr lang="en-US" sz="1750" kern="0" spc="-36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5"/>
              </a:rPr>
              <a:t>https://www.softwaretestinghelp.com/types-of-software-testing/</a:t>
            </a:r>
            <a:endParaRPr lang="en-US" sz="175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87300" y="7645787"/>
            <a:ext cx="1943100" cy="4762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89" y="1038688"/>
            <a:ext cx="5621621" cy="15260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315" y="4248615"/>
            <a:ext cx="6605134" cy="284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136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2335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Functional Testing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27636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Functional testing verifies that software meets specified requirements and performs as expected.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599521" y="427636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involves evaluating features, functionalities, and user interactions.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9484" y="7656939"/>
            <a:ext cx="1943100" cy="4762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5599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Types of Functional Testing (Smoke, Sanity, Regression)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13710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248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Smoke Testing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6514624" y="3738563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quick check to ensure basic functionalities are working.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10171867" y="3013710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248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Sanity Testing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10406301" y="373856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Verifies a specific area of functionality after minor changes.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6280190" y="5288518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5229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Regression Testing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6514624" y="6013371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Ensures that new changes don't negatively impact existing functionalities</a:t>
            </a: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627" y="7676674"/>
            <a:ext cx="1943100" cy="4762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23354"/>
            <a:ext cx="61180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Non-Functional Testing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27636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Non-functional testing evaluates software quality aspects beyond core functionalities.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599521" y="427636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ensures the software's performance, security, usability, and other user-centric factors are optimal.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8333" y="7668090"/>
            <a:ext cx="1943100" cy="4762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8299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Types of Non-Functional Testing (Performance, Load, Security)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54949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7839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Performance Testing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427434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Evaluates how well software performs under various conditions.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10171867" y="354949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7839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Load Testing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427434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Assesses the software's behavior under heavy user load.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6280190" y="582429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60587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Security Testing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54915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Identifies vulnerabilities and ensures data protection.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627" y="7753350"/>
            <a:ext cx="1943100" cy="4762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0425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Why Different Types of Testing are Necessary?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46197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2557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Quality Assurance</a:t>
            </a:r>
            <a:endParaRPr lang="en-US" sz="2800" dirty="0"/>
          </a:p>
        </p:txBody>
      </p:sp>
      <p:sp>
        <p:nvSpPr>
          <p:cNvPr id="6" name="Text 2"/>
          <p:cNvSpPr/>
          <p:nvPr/>
        </p:nvSpPr>
        <p:spPr>
          <a:xfrm>
            <a:off x="6280190" y="3746183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Ensures that software meets predefined quality standards</a:t>
            </a: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421" y="246197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32557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Experience</a:t>
            </a:r>
            <a:endParaRPr lang="en-US" sz="2800" dirty="0"/>
          </a:p>
        </p:txBody>
      </p:sp>
      <p:sp>
        <p:nvSpPr>
          <p:cNvPr id="9" name="Text 4"/>
          <p:cNvSpPr/>
          <p:nvPr/>
        </p:nvSpPr>
        <p:spPr>
          <a:xfrm>
            <a:off x="10228421" y="3746183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Improves user satisfaction by addressing usability and performance concerns.</a:t>
            </a:r>
            <a:endParaRPr lang="en-US" sz="20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51533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0190" y="63091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Protection</a:t>
            </a:r>
            <a:endParaRPr lang="en-US" sz="2800" dirty="0"/>
          </a:p>
        </p:txBody>
      </p:sp>
      <p:sp>
        <p:nvSpPr>
          <p:cNvPr id="12" name="Text 6"/>
          <p:cNvSpPr/>
          <p:nvPr/>
        </p:nvSpPr>
        <p:spPr>
          <a:xfrm>
            <a:off x="6280190" y="6799540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Mitigates security risks and safeguards sensitive information.</a:t>
            </a:r>
            <a:endParaRPr lang="en-US" sz="2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7181" y="7668089"/>
            <a:ext cx="1943100" cy="4762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626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How to Perform Various Types of Testing?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3020378"/>
            <a:ext cx="30480" cy="3946565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3515439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327552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65609" y="3360539"/>
            <a:ext cx="1365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162234" y="3333987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 clear testing objectives and criteria.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1358622" y="4558784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10" name="Shape 7"/>
          <p:cNvSpPr/>
          <p:nvPr/>
        </p:nvSpPr>
        <p:spPr>
          <a:xfrm>
            <a:off x="878800" y="43188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31915" y="4403884"/>
            <a:ext cx="20395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2182891" y="4364116"/>
            <a:ext cx="60750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appropriate testing tools and techniques.</a:t>
            </a:r>
            <a:endParaRPr lang="en-US" dirty="0"/>
          </a:p>
        </p:txBody>
      </p:sp>
      <p:sp>
        <p:nvSpPr>
          <p:cNvPr id="13" name="Shape 10"/>
          <p:cNvSpPr/>
          <p:nvPr/>
        </p:nvSpPr>
        <p:spPr>
          <a:xfrm>
            <a:off x="1358622" y="5602129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14" name="Shape 11"/>
          <p:cNvSpPr/>
          <p:nvPr/>
        </p:nvSpPr>
        <p:spPr>
          <a:xfrm>
            <a:off x="878800" y="53622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029176" y="5447228"/>
            <a:ext cx="2094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2182891" y="5388737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Document test cases and results for future reference</a:t>
            </a: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1358622" y="664547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18" name="Shape 15"/>
          <p:cNvSpPr/>
          <p:nvPr/>
        </p:nvSpPr>
        <p:spPr>
          <a:xfrm>
            <a:off x="878800" y="640556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1023938" y="6490573"/>
            <a:ext cx="21990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650" dirty="0"/>
          </a:p>
        </p:txBody>
      </p:sp>
      <p:sp>
        <p:nvSpPr>
          <p:cNvPr id="20" name="Text 17"/>
          <p:cNvSpPr/>
          <p:nvPr/>
        </p:nvSpPr>
        <p:spPr>
          <a:xfrm>
            <a:off x="2182891" y="6410326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findings and report issues to developers</a:t>
            </a: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3146" y="500301"/>
            <a:ext cx="7870508" cy="1137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b="1" kern="0" spc="-10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Benefits of Using Multiple Testing Types for Quality Assurance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146" y="1910239"/>
            <a:ext cx="909638" cy="145553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05675" y="2092166"/>
            <a:ext cx="2274332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800" b="1" kern="0" spc="-54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Reduced Defects</a:t>
            </a:r>
            <a:endParaRPr lang="en-US" sz="2800" dirty="0"/>
          </a:p>
        </p:txBody>
      </p:sp>
      <p:sp>
        <p:nvSpPr>
          <p:cNvPr id="6" name="Text 2"/>
          <p:cNvSpPr/>
          <p:nvPr/>
        </p:nvSpPr>
        <p:spPr>
          <a:xfrm>
            <a:off x="7305675" y="2485430"/>
            <a:ext cx="6687979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testing helps uncover bugs early in the development cycle</a:t>
            </a:r>
            <a:r>
              <a:rPr lang="en-US" sz="1400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3146" y="3365778"/>
            <a:ext cx="909638" cy="145553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05675" y="3547705"/>
            <a:ext cx="2412087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800" b="1" kern="0" spc="-54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Improved Performance</a:t>
            </a:r>
            <a:endParaRPr lang="en-US" sz="2800" dirty="0"/>
          </a:p>
        </p:txBody>
      </p:sp>
      <p:sp>
        <p:nvSpPr>
          <p:cNvPr id="9" name="Text 4"/>
          <p:cNvSpPr/>
          <p:nvPr/>
        </p:nvSpPr>
        <p:spPr>
          <a:xfrm>
            <a:off x="7305674" y="3966448"/>
            <a:ext cx="6687979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Performance testing ensures optimal software behavior under load</a:t>
            </a:r>
            <a:r>
              <a:rPr lang="en-US" sz="1400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3146" y="4821317"/>
            <a:ext cx="909638" cy="145553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05675" y="5003244"/>
            <a:ext cx="2274332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800" b="1" kern="0" spc="-54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Enhanced Security</a:t>
            </a:r>
            <a:endParaRPr lang="en-US" sz="2800" dirty="0"/>
          </a:p>
        </p:txBody>
      </p:sp>
      <p:sp>
        <p:nvSpPr>
          <p:cNvPr id="12" name="Text 6"/>
          <p:cNvSpPr/>
          <p:nvPr/>
        </p:nvSpPr>
        <p:spPr>
          <a:xfrm>
            <a:off x="7305675" y="5396508"/>
            <a:ext cx="6687979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Security testing strengthens software against vulnerabilities.</a:t>
            </a:r>
            <a:endParaRPr lang="en-US" sz="20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3146" y="6276856"/>
            <a:ext cx="909638" cy="145553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305675" y="6458783"/>
            <a:ext cx="2877026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800" b="1" kern="0" spc="-54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Increased User Satisfaction</a:t>
            </a:r>
            <a:endParaRPr lang="en-US" sz="2800" dirty="0"/>
          </a:p>
        </p:txBody>
      </p:sp>
      <p:sp>
        <p:nvSpPr>
          <p:cNvPr id="15" name="Text 8"/>
          <p:cNvSpPr/>
          <p:nvPr/>
        </p:nvSpPr>
        <p:spPr>
          <a:xfrm>
            <a:off x="7305675" y="6852047"/>
            <a:ext cx="6687979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Usability and non-functional testing result in a better user experience.</a:t>
            </a:r>
            <a:endParaRPr lang="en-US" sz="20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88333" y="7753350"/>
            <a:ext cx="1943100" cy="4762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implementing functional and non-functional testing, software development teams can deliver high-quality products that meet user expectations and business needs.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403</Words>
  <Application>Microsoft Office PowerPoint</Application>
  <PresentationFormat>Custom</PresentationFormat>
  <Paragraphs>64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Cuty Computer</cp:lastModifiedBy>
  <cp:revision>7</cp:revision>
  <dcterms:created xsi:type="dcterms:W3CDTF">2025-01-27T12:22:06Z</dcterms:created>
  <dcterms:modified xsi:type="dcterms:W3CDTF">2025-01-27T13:36:01Z</dcterms:modified>
</cp:coreProperties>
</file>